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2"/>
  </p:notesMasterIdLst>
  <p:sldIdLst>
    <p:sldId id="293" r:id="rId3"/>
    <p:sldId id="281" r:id="rId4"/>
    <p:sldId id="285" r:id="rId5"/>
    <p:sldId id="284" r:id="rId6"/>
    <p:sldId id="258" r:id="rId7"/>
    <p:sldId id="260" r:id="rId8"/>
    <p:sldId id="264" r:id="rId9"/>
    <p:sldId id="288" r:id="rId10"/>
    <p:sldId id="269" r:id="rId11"/>
    <p:sldId id="295" r:id="rId12"/>
    <p:sldId id="296" r:id="rId13"/>
    <p:sldId id="297" r:id="rId14"/>
    <p:sldId id="298" r:id="rId15"/>
    <p:sldId id="299" r:id="rId16"/>
    <p:sldId id="300" r:id="rId17"/>
    <p:sldId id="301" r:id="rId18"/>
    <p:sldId id="302" r:id="rId19"/>
    <p:sldId id="303" r:id="rId20"/>
    <p:sldId id="30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57" d="100"/>
          <a:sy n="57" d="100"/>
        </p:scale>
        <p:origin x="84" y="1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BA6DF2-5D72-4A50-B36A-94AC9B614CE6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13DC83-15AC-4C60-8345-6451BF2D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410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3A4FA-FAA3-49A1-A023-4BEB99067DC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103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Creativity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3A4FA-FAA3-49A1-A023-4BEB99067DC0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040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3A4FA-FAA3-49A1-A023-4BEB99067DC0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1150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3A4FA-FAA3-49A1-A023-4BEB99067DC0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832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37B054-3486-450C-A7AE-807C28D6CF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22E1EA2-6207-4C2E-B2CD-49F2244EC6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FFDF97F-19E9-4354-B718-5B6A026D4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8D161-4834-4D50-B074-85AAA06AABB8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E37B83-2210-4D4A-A2EA-C109A5CE5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EA05A94-20A9-441D-82E3-417DD6D63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118D0-F47A-4AFD-9C1F-E767B805D6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325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F65BF3-5A86-4EE7-BD4C-898EE8A10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CDB8AB4-3DF7-497B-82A1-28C9BE3CD6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4578F47-D88D-4F72-9B5D-F089FCF10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8D161-4834-4D50-B074-85AAA06AABB8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A7D2466-3236-4018-90C8-273C7E1BA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DB2599A-DB64-4727-8826-39B17E777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118D0-F47A-4AFD-9C1F-E767B805D6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492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EEF3245-5B48-4164-A3E6-B132330D5A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2833558-ACFA-468E-80E3-E138063CEE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1013555-9A8B-43F4-9467-6B19F00E9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8D161-4834-4D50-B074-85AAA06AABB8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D86E986-A9CD-4648-A4DE-6630912B5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778761D-A0DF-4D94-AE17-2642BF402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118D0-F47A-4AFD-9C1F-E767B805D6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8775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C2B4B-165A-43C9-B5B7-AE17EE490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9802D-F82B-439E-BA0D-7FAE50E623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6264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C2B4B-165A-43C9-B5B7-AE17EE490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9802D-F82B-439E-BA0D-7FAE50E623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156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C2B4B-165A-43C9-B5B7-AE17EE490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9802D-F82B-439E-BA0D-7FAE50E623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347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C2B4B-165A-43C9-B5B7-AE17EE490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9802D-F82B-439E-BA0D-7FAE50E623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6694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C2B4B-165A-43C9-B5B7-AE17EE490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9802D-F82B-439E-BA0D-7FAE50E623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9124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C2B4B-165A-43C9-B5B7-AE17EE490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9802D-F82B-439E-BA0D-7FAE50E623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7645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C2B4B-165A-43C9-B5B7-AE17EE490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9802D-F82B-439E-BA0D-7FAE50E623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4858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C2B4B-165A-43C9-B5B7-AE17EE490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9802D-F82B-439E-BA0D-7FAE50E623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215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F149EE-A19A-4200-BA6C-D28807740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EEFF486-4391-4CE4-8130-E31EA66C7D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4289BE8-FE82-447B-8F5C-01EDF3172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8D161-4834-4D50-B074-85AAA06AABB8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8A39BAD-8298-4F91-A8FE-657EF98FA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409A1D-11F7-41BF-A3D5-90C4120E4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118D0-F47A-4AFD-9C1F-E767B805D6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177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C2B4B-165A-43C9-B5B7-AE17EE490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9802D-F82B-439E-BA0D-7FAE50E623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7306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C2B4B-165A-43C9-B5B7-AE17EE490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9802D-F82B-439E-BA0D-7FAE50E623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866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C2B4B-165A-43C9-B5B7-AE17EE490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9802D-F82B-439E-BA0D-7FAE50E623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664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45D2E0-4D17-4B45-9F7A-C17E0F69D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ADBD4E4-8097-47FE-BEF5-05F2CEE506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E37DB0F-5A48-42F7-B586-4A2E940AA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8D161-4834-4D50-B074-85AAA06AABB8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5BC639-64CA-4767-91F8-7ECE29BFF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237112-AF75-469B-B09E-07269F415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118D0-F47A-4AFD-9C1F-E767B805D6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367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A7044F-FAE8-42D0-96EE-E83E4DF2A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AADC8ED-9475-44B4-A850-F74576DDC7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571208E-B3C4-4CB4-8727-13E32FD184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0ED274B-7E3C-4733-B9FB-654659D88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8D161-4834-4D50-B074-85AAA06AABB8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3E21F5F-2C65-4535-B303-A69DAFF95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3C9F297-3D18-4E6B-86A1-C55B57785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118D0-F47A-4AFD-9C1F-E767B805D6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352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05DE97-C849-417F-AB60-E5A9BC555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D3138B-4245-49A2-84E7-48484E5FAD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457C480-8479-440D-BC2A-BF5AF52C66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B3F65F1-D2CF-4C24-B390-1818C7DDF7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3CAAA8C-F563-45E4-ACDF-67C21E23FC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C3B3478-06B3-45A7-AA7B-1A3C3571D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8D161-4834-4D50-B074-85AAA06AABB8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DA986E3-C15A-404B-A0CB-303B640AE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B365512-8A6A-4128-9C14-1CA435388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118D0-F47A-4AFD-9C1F-E767B805D6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814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DF8343-4531-4BC0-8A4A-2F6186D35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D3BC849-F40F-419C-A152-6183B3916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8D161-4834-4D50-B074-85AAA06AABB8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66B61FF-CD39-4FA8-9590-2585A745D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C1DFDDB-A0FD-4904-A457-A2FBE1200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118D0-F47A-4AFD-9C1F-E767B805D6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980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F51F49-1EA6-459C-B5BC-85912BE29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8D161-4834-4D50-B074-85AAA06AABB8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923DEC1-4A8E-4055-9993-962A76736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5E36DAA-2A33-4C03-8A79-0626C5271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118D0-F47A-4AFD-9C1F-E767B805D6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602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10A382-BA5C-4A85-A074-E4170C52E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742A7C-3C57-482B-AAEA-A1067C8BF1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BF1DFA0-5264-4ED6-8122-8A42F443B9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D1C0855-20F0-4B69-A2DB-625D55B39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8D161-4834-4D50-B074-85AAA06AABB8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5B4DE01-A928-44A4-8955-E85591265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775675C-03DE-4FC2-B059-30BDA2A46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118D0-F47A-4AFD-9C1F-E767B805D6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009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338EA0-08A9-45D5-8C2A-AABF3EDF3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AB134EC-B6DC-4B92-AF70-0955B297EF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D4A9516-4B0B-4D60-A1C3-D396C149A1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729AFD2-455C-498F-AF0D-BCD1FEB48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8D161-4834-4D50-B074-85AAA06AABB8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CFCD913-A5D1-44DE-8592-A671C371E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38D5062-5F2C-4D1F-9713-3DEF069AE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118D0-F47A-4AFD-9C1F-E767B805D6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894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A4E08CA-37E3-4A1E-98C3-F26011D00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2B8FFD3-1A0F-4A74-A4AF-264A722AA4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8213DF-42B3-4F82-A1BE-F3FA3539D0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E8D161-4834-4D50-B074-85AAA06AABB8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7326352-02FE-4BB4-AE48-DA5FFD9EDC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8722B59-4BF8-4401-9B34-CC2B0D7F5B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5118D0-F47A-4AFD-9C1F-E767B805D6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944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C2B4B-165A-43C9-B5B7-AE17EE490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19802D-F82B-439E-BA0D-7FAE50E623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075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EC8AE6-F58C-49DD-8EA3-4211EF1C30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626677"/>
          </a:xfrm>
        </p:spPr>
        <p:txBody>
          <a:bodyPr>
            <a:normAutofit/>
          </a:bodyPr>
          <a:lstStyle/>
          <a:p>
            <a:r>
              <a:rPr lang="en-US" dirty="0"/>
              <a:t>Sharing our Gardening Knowledge</a:t>
            </a:r>
            <a:br>
              <a:rPr lang="en-US" dirty="0"/>
            </a:br>
            <a:r>
              <a:rPr lang="en-US" dirty="0"/>
              <a:t>with the Future Generation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474CB6B-66AF-415B-A099-E36EA998F1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5280" y="4445318"/>
            <a:ext cx="9144000" cy="1655762"/>
          </a:xfrm>
        </p:spPr>
        <p:txBody>
          <a:bodyPr>
            <a:normAutofit/>
          </a:bodyPr>
          <a:lstStyle/>
          <a:p>
            <a:r>
              <a:rPr lang="en-US" sz="4400" dirty="0"/>
              <a:t>At La Vernia Primary</a:t>
            </a:r>
          </a:p>
        </p:txBody>
      </p:sp>
    </p:spTree>
    <p:extLst>
      <p:ext uri="{BB962C8B-B14F-4D97-AF65-F5344CB8AC3E}">
        <p14:creationId xmlns:p14="http://schemas.microsoft.com/office/powerpoint/2010/main" val="2889881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238079E-880B-4593-9411-B4C97D16322E}"/>
              </a:ext>
            </a:extLst>
          </p:cNvPr>
          <p:cNvSpPr txBox="1"/>
          <p:nvPr/>
        </p:nvSpPr>
        <p:spPr>
          <a:xfrm>
            <a:off x="1412240" y="5567680"/>
            <a:ext cx="8310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prstClr val="black"/>
                </a:solidFill>
              </a:rPr>
              <a:t>Monarch Chrysalis in the Garden </a:t>
            </a:r>
          </a:p>
        </p:txBody>
      </p:sp>
    </p:spTree>
    <p:extLst>
      <p:ext uri="{BB962C8B-B14F-4D97-AF65-F5344CB8AC3E}">
        <p14:creationId xmlns:p14="http://schemas.microsoft.com/office/powerpoint/2010/main" val="28114163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lawn chairs sitting on top of a building&#10;&#10;Description generated with high confidence">
            <a:extLst>
              <a:ext uri="{FF2B5EF4-FFF2-40B4-BE49-F238E27FC236}">
                <a16:creationId xmlns:a16="http://schemas.microsoft.com/office/drawing/2014/main" xmlns="" id="{693116B3-B5BC-48BB-8C33-185301C478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83" b="581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3282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lant in a garden&#10;&#10;Description generated with very high confidence">
            <a:extLst>
              <a:ext uri="{FF2B5EF4-FFF2-40B4-BE49-F238E27FC236}">
                <a16:creationId xmlns:a16="http://schemas.microsoft.com/office/drawing/2014/main" xmlns="" id="{CB0D841B-2BA3-4EF3-A9FA-0ECFF8714B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61" b="403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6417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ground, sitting&#10;&#10;Description generated with very high confidence">
            <a:extLst>
              <a:ext uri="{FF2B5EF4-FFF2-40B4-BE49-F238E27FC236}">
                <a16:creationId xmlns:a16="http://schemas.microsoft.com/office/drawing/2014/main" xmlns="" id="{2F09041D-723E-40EA-AE10-57C47418D2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9" b="1801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4914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ird that is standing in a garden&#10;&#10;Description generated with high confidence">
            <a:extLst>
              <a:ext uri="{FF2B5EF4-FFF2-40B4-BE49-F238E27FC236}">
                <a16:creationId xmlns:a16="http://schemas.microsoft.com/office/drawing/2014/main" xmlns="" id="{86D26913-AD7F-4C16-85C3-EBC0E81851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290" b="1071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6953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fire hydrant sitting on the side of a building&#10;&#10;Description generated with high confidence">
            <a:extLst>
              <a:ext uri="{FF2B5EF4-FFF2-40B4-BE49-F238E27FC236}">
                <a16:creationId xmlns:a16="http://schemas.microsoft.com/office/drawing/2014/main" xmlns="" id="{D0D4A8E1-0A7B-49F9-ABC3-4DE8862F95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1" b="180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8328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grass, outdoor, fire&#10;&#10;Description generated with very high confidence">
            <a:extLst>
              <a:ext uri="{FF2B5EF4-FFF2-40B4-BE49-F238E27FC236}">
                <a16:creationId xmlns:a16="http://schemas.microsoft.com/office/drawing/2014/main" xmlns="" id="{B085706B-F271-4E8B-AAFB-38B4BE07C5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5" b="1348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7694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the grass&#10;&#10;Description generated with very high confidence">
            <a:extLst>
              <a:ext uri="{FF2B5EF4-FFF2-40B4-BE49-F238E27FC236}">
                <a16:creationId xmlns:a16="http://schemas.microsoft.com/office/drawing/2014/main" xmlns="" id="{83F911DA-36FB-41E5-8609-A5EA156746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3" b="1620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7878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indoor&#10;&#10;Description generated with very high confidence">
            <a:extLst>
              <a:ext uri="{FF2B5EF4-FFF2-40B4-BE49-F238E27FC236}">
                <a16:creationId xmlns:a16="http://schemas.microsoft.com/office/drawing/2014/main" xmlns="" id="{E06DAF27-001C-494D-B001-E40D5B1452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c 4">
            <a:extLst>
              <a:ext uri="{FF2B5EF4-FFF2-40B4-BE49-F238E27FC236}">
                <a16:creationId xmlns:a16="http://schemas.microsoft.com/office/drawing/2014/main" xmlns="" id="{07206725-2653-4930-8751-9B171B3C41BD}"/>
              </a:ext>
            </a:extLst>
          </p:cNvPr>
          <p:cNvSpPr/>
          <p:nvPr/>
        </p:nvSpPr>
        <p:spPr>
          <a:xfrm>
            <a:off x="7741920" y="5770880"/>
            <a:ext cx="3769360" cy="914400"/>
          </a:xfrm>
          <a:prstGeom prst="arc">
            <a:avLst>
              <a:gd name="adj1" fmla="val 16200000"/>
              <a:gd name="adj2" fmla="val 2131093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Inside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7F564A0-75EC-4E7A-9370-0043D3F5CE87}"/>
              </a:ext>
            </a:extLst>
          </p:cNvPr>
          <p:cNvSpPr txBox="1"/>
          <p:nvPr/>
        </p:nvSpPr>
        <p:spPr>
          <a:xfrm>
            <a:off x="5974080" y="5657671"/>
            <a:ext cx="6004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white"/>
                </a:solidFill>
              </a:rPr>
              <a:t>Inside Gardening Projects Too!</a:t>
            </a:r>
          </a:p>
        </p:txBody>
      </p:sp>
    </p:spTree>
    <p:extLst>
      <p:ext uri="{BB962C8B-B14F-4D97-AF65-F5344CB8AC3E}">
        <p14:creationId xmlns:p14="http://schemas.microsoft.com/office/powerpoint/2010/main" val="41108818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5CFB129-8211-4193-8A91-B74C5A83F8D4}"/>
              </a:ext>
            </a:extLst>
          </p:cNvPr>
          <p:cNvSpPr txBox="1"/>
          <p:nvPr/>
        </p:nvSpPr>
        <p:spPr>
          <a:xfrm>
            <a:off x="1765205" y="246985"/>
            <a:ext cx="870373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</a:rPr>
              <a:t>Come join us at La Vernia Primary</a:t>
            </a:r>
          </a:p>
          <a:p>
            <a:pPr algn="ctr"/>
            <a:r>
              <a:rPr lang="en-US" sz="4400" dirty="0">
                <a:solidFill>
                  <a:prstClr val="black"/>
                </a:solidFill>
              </a:rPr>
              <a:t>It will change your life.</a:t>
            </a:r>
          </a:p>
        </p:txBody>
      </p:sp>
      <p:pic>
        <p:nvPicPr>
          <p:cNvPr id="4" name="Picture 3" descr="A close up of a sign&#10;&#10;Description generated with very high confidence">
            <a:extLst>
              <a:ext uri="{FF2B5EF4-FFF2-40B4-BE49-F238E27FC236}">
                <a16:creationId xmlns:a16="http://schemas.microsoft.com/office/drawing/2014/main" xmlns="" id="{A8411CC9-60AD-478B-86E5-ACE3E42284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904" y="2059335"/>
            <a:ext cx="3798336" cy="1428085"/>
          </a:xfrm>
          <a:prstGeom prst="rect">
            <a:avLst/>
          </a:prstGeom>
        </p:spPr>
      </p:pic>
      <p:pic>
        <p:nvPicPr>
          <p:cNvPr id="6" name="Picture 5" descr="A drawing of a cartoon character&#10;&#10;Description generated with high confidence">
            <a:extLst>
              <a:ext uri="{FF2B5EF4-FFF2-40B4-BE49-F238E27FC236}">
                <a16:creationId xmlns:a16="http://schemas.microsoft.com/office/drawing/2014/main" xmlns="" id="{242DECE5-4AB1-465C-A119-CC5F00AE10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446" y="3947160"/>
            <a:ext cx="2279904" cy="2743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5783992-8E42-47E0-9309-1E05BCCAB3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953" y="3012440"/>
            <a:ext cx="1944624" cy="2743200"/>
          </a:xfrm>
          <a:prstGeom prst="rect">
            <a:avLst/>
          </a:prstGeom>
        </p:spPr>
      </p:pic>
      <p:pic>
        <p:nvPicPr>
          <p:cNvPr id="10" name="Picture 9" descr="A picture containing green&#10;&#10;Description generated with very high confidence">
            <a:extLst>
              <a:ext uri="{FF2B5EF4-FFF2-40B4-BE49-F238E27FC236}">
                <a16:creationId xmlns:a16="http://schemas.microsoft.com/office/drawing/2014/main" xmlns="" id="{BB60802E-5FDD-4BF3-81A2-36A5B91725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00" y="3012440"/>
            <a:ext cx="199644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797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nch in front of a brick building&#10;&#10;Description generated with high confidence">
            <a:extLst>
              <a:ext uri="{FF2B5EF4-FFF2-40B4-BE49-F238E27FC236}">
                <a16:creationId xmlns:a16="http://schemas.microsoft.com/office/drawing/2014/main" xmlns="" id="{3D95E8D8-25D5-44EF-9A30-6E32FB6ADB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1" b="1022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021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ee in front of a brick building&#10;&#10;Description generated with very high confidence">
            <a:extLst>
              <a:ext uri="{FF2B5EF4-FFF2-40B4-BE49-F238E27FC236}">
                <a16:creationId xmlns:a16="http://schemas.microsoft.com/office/drawing/2014/main" xmlns="" id="{0142D601-B475-4767-9512-B25CB3BD32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4" b="1254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162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brick building with grass and trees&#10;&#10;Description generated with very high confidence">
            <a:extLst>
              <a:ext uri="{FF2B5EF4-FFF2-40B4-BE49-F238E27FC236}">
                <a16:creationId xmlns:a16="http://schemas.microsoft.com/office/drawing/2014/main" xmlns="" id="{03DDFD77-9CBE-46CB-8AAE-4FE2FCFBF2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95" b="110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544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026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6574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52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and holding a green leaf&#10;&#10;Description generated with very high confidence">
            <a:extLst>
              <a:ext uri="{FF2B5EF4-FFF2-40B4-BE49-F238E27FC236}">
                <a16:creationId xmlns:a16="http://schemas.microsoft.com/office/drawing/2014/main" xmlns="" id="{2434FF14-99D4-472B-851E-4ED86BBDFA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0" b="2289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xmlns="" id="{31BE7E45-2B9B-4A4E-A406-F98EE8D7332A}"/>
              </a:ext>
            </a:extLst>
          </p:cNvPr>
          <p:cNvSpPr/>
          <p:nvPr/>
        </p:nvSpPr>
        <p:spPr>
          <a:xfrm>
            <a:off x="8351520" y="3972560"/>
            <a:ext cx="3352800" cy="607767"/>
          </a:xfrm>
          <a:custGeom>
            <a:avLst/>
            <a:gdLst>
              <a:gd name="connsiteX0" fmla="*/ 223520 w 1101318"/>
              <a:gd name="connsiteY0" fmla="*/ 0 h 607767"/>
              <a:gd name="connsiteX1" fmla="*/ 0 w 1101318"/>
              <a:gd name="connsiteY1" fmla="*/ 81280 h 607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01318" h="607767">
                <a:moveTo>
                  <a:pt x="223520" y="0"/>
                </a:moveTo>
                <a:cubicBezTo>
                  <a:pt x="1018540" y="512233"/>
                  <a:pt x="1813560" y="1024467"/>
                  <a:pt x="0" y="8128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Discovery</a:t>
            </a:r>
          </a:p>
        </p:txBody>
      </p:sp>
    </p:spTree>
    <p:extLst>
      <p:ext uri="{BB962C8B-B14F-4D97-AF65-F5344CB8AC3E}">
        <p14:creationId xmlns:p14="http://schemas.microsoft.com/office/powerpoint/2010/main" val="16652107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5C3F1A0-1C26-4716-8659-D86198C8C192}"/>
              </a:ext>
            </a:extLst>
          </p:cNvPr>
          <p:cNvSpPr txBox="1"/>
          <p:nvPr/>
        </p:nvSpPr>
        <p:spPr>
          <a:xfrm>
            <a:off x="3627120" y="193040"/>
            <a:ext cx="3698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Lady Bug Release</a:t>
            </a:r>
          </a:p>
        </p:txBody>
      </p:sp>
    </p:spTree>
    <p:extLst>
      <p:ext uri="{BB962C8B-B14F-4D97-AF65-F5344CB8AC3E}">
        <p14:creationId xmlns:p14="http://schemas.microsoft.com/office/powerpoint/2010/main" val="5019758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41</Words>
  <Application>Microsoft Office PowerPoint</Application>
  <PresentationFormat>Widescreen</PresentationFormat>
  <Paragraphs>14</Paragraphs>
  <Slides>19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1_Office Theme</vt:lpstr>
      <vt:lpstr>Sharing our Gardening Knowledge with the Future Generation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Sharing our Gardening Knowledge with the Future Generation</dc:title>
  <dc:creator>Peggy Jones</dc:creator>
  <cp:lastModifiedBy>April D Rippel</cp:lastModifiedBy>
  <cp:revision>2</cp:revision>
  <dcterms:created xsi:type="dcterms:W3CDTF">2022-01-05T20:59:58Z</dcterms:created>
  <dcterms:modified xsi:type="dcterms:W3CDTF">2022-01-06T15:43:38Z</dcterms:modified>
</cp:coreProperties>
</file>